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5" r:id="rId17"/>
    <p:sldId id="302" r:id="rId18"/>
    <p:sldId id="300" r:id="rId19"/>
    <p:sldId id="286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26836" y="5195108"/>
            <a:ext cx="11529567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전투 외적인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전투 시뮬레이터 시리즈와 달리 </a:t>
            </a:r>
            <a:r>
              <a:rPr lang="ko-KR" altLang="en-US" sz="1800" b="1" dirty="0">
                <a:latin typeface="+mn-ea"/>
              </a:rPr>
              <a:t>직접 캐릭터를 조종하며 </a:t>
            </a:r>
            <a:r>
              <a:rPr lang="ko-KR" altLang="en-US" sz="1800" dirty="0">
                <a:latin typeface="+mn-ea"/>
              </a:rPr>
              <a:t>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271545" y="574589"/>
            <a:ext cx="32455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타 게임과의 차이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+mn-ea"/>
              </a:rPr>
              <a:t>★ 부족한 </a:t>
            </a:r>
            <a:r>
              <a:rPr lang="en-US" altLang="ko-KR" sz="2200" dirty="0">
                <a:latin typeface="+mn-ea"/>
              </a:rPr>
              <a:t>DirectX12</a:t>
            </a:r>
            <a:r>
              <a:rPr lang="ko-KR" altLang="en-US" sz="2200" dirty="0">
                <a:latin typeface="+mn-ea"/>
              </a:rPr>
              <a:t> 지식은</a:t>
            </a:r>
            <a:r>
              <a:rPr lang="en-US" altLang="ko-KR" sz="2200" dirty="0">
                <a:latin typeface="+mn-ea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책과 </a:t>
            </a:r>
            <a:r>
              <a:rPr lang="en-US" altLang="ko-KR" sz="1800" b="1" dirty="0"/>
              <a:t>e-class</a:t>
            </a:r>
            <a:r>
              <a:rPr lang="ko-KR" altLang="en-US" sz="1800" b="1" dirty="0"/>
              <a:t>에 올라와 있는 공개강의를 통해 자습</a:t>
            </a:r>
            <a:r>
              <a:rPr lang="ko-KR" altLang="en-US" sz="1800" dirty="0"/>
              <a:t>을 하며 </a:t>
            </a:r>
            <a:r>
              <a:rPr lang="en-US" altLang="ko-KR" sz="1800" dirty="0"/>
              <a:t>1</a:t>
            </a:r>
            <a:r>
              <a:rPr lang="ko-KR" altLang="en-US" sz="1800" dirty="0"/>
              <a:t>주일에 한번씩 모여서 복습해서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11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1 </a:t>
            </a:r>
            <a:r>
              <a:rPr lang="ko-KR" altLang="en-US" sz="1800" b="1" dirty="0"/>
              <a:t>부분 완료 </a:t>
            </a:r>
            <a:r>
              <a:rPr lang="ko-KR" altLang="en-US" sz="1800" dirty="0"/>
              <a:t>목표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4</a:t>
            </a:r>
            <a:r>
              <a:rPr lang="ko-KR" altLang="en-US" sz="1800" b="1" dirty="0"/>
              <a:t>월 중순까지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 부분 완료</a:t>
            </a:r>
            <a:r>
              <a:rPr lang="ko-KR" altLang="en-US" sz="1800" dirty="0"/>
              <a:t> 목표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추후 다음 학기에 </a:t>
            </a:r>
            <a:r>
              <a:rPr lang="en-US" altLang="ko-KR" sz="1800" dirty="0"/>
              <a:t>3D </a:t>
            </a:r>
            <a:r>
              <a:rPr lang="ko-KR" altLang="en-US" sz="1800" dirty="0"/>
              <a:t>게임 프로그래밍</a:t>
            </a:r>
            <a:r>
              <a:rPr lang="en-US" altLang="ko-KR" sz="1800" dirty="0"/>
              <a:t>1 </a:t>
            </a:r>
            <a:r>
              <a:rPr lang="ko-KR" altLang="en-US" sz="1800" dirty="0"/>
              <a:t>수업 수강 예정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68" y="4267320"/>
            <a:ext cx="1645972" cy="2101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93" y="4267320"/>
            <a:ext cx="2946057" cy="21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99E36AC-A31D-C080-FC0E-1613281D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95" y="2049659"/>
            <a:ext cx="7739449" cy="4126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D2D3C-863A-120E-F5B5-65068F3EE8E9}"/>
              </a:ext>
            </a:extLst>
          </p:cNvPr>
          <p:cNvSpPr txBox="1"/>
          <p:nvPr/>
        </p:nvSpPr>
        <p:spPr>
          <a:xfrm>
            <a:off x="1924747" y="624730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1776</TotalTime>
  <Words>1240</Words>
  <Application>Microsoft Office PowerPoint</Application>
  <PresentationFormat>와이드스크린</PresentationFormat>
  <Paragraphs>254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73</cp:revision>
  <dcterms:created xsi:type="dcterms:W3CDTF">2023-11-04T19:16:26Z</dcterms:created>
  <dcterms:modified xsi:type="dcterms:W3CDTF">2024-01-08T12:01:19Z</dcterms:modified>
</cp:coreProperties>
</file>